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700" r:id="rId4"/>
  </p:sldMasterIdLst>
  <p:sldIdLst>
    <p:sldId id="258" r:id="rId5"/>
    <p:sldId id="259" r:id="rId6"/>
    <p:sldId id="260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08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23988" y="407035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579551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61905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785595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89303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5240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E0A6141-DD64-4842-BD2A-06B0BB0ED641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82FF26-E6A1-49F9-AB6A-BF3A18CD66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83524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57324" y="365125"/>
            <a:ext cx="9896475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57324" y="1825625"/>
            <a:ext cx="989647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457324" y="6356350"/>
            <a:ext cx="2124076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9193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0188" y="1709738"/>
            <a:ext cx="9847262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00188" y="4589463"/>
            <a:ext cx="9847262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500188" y="6356350"/>
            <a:ext cx="2081212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423437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1612" y="365125"/>
            <a:ext cx="9882188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71612" y="1825625"/>
            <a:ext cx="454818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471612" y="6356350"/>
            <a:ext cx="2109788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25590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3038" y="365125"/>
            <a:ext cx="991235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43038" y="1681163"/>
            <a:ext cx="45545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443038" y="2505075"/>
            <a:ext cx="45545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443038" y="6356350"/>
            <a:ext cx="2138362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6994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3038" y="365125"/>
            <a:ext cx="9910762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1443038" y="6356350"/>
            <a:ext cx="2138362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9555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1428750" y="6356350"/>
            <a:ext cx="215265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38741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80174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5900" y="457200"/>
            <a:ext cx="328612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485900" y="2057400"/>
            <a:ext cx="328612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485900" y="6356350"/>
            <a:ext cx="20955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576858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0" y="457200"/>
            <a:ext cx="33432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428750" y="2057400"/>
            <a:ext cx="33432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428750" y="6356350"/>
            <a:ext cx="215265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7095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3038" y="365125"/>
            <a:ext cx="9910762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443038" y="1825625"/>
            <a:ext cx="9910762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443038" y="6356350"/>
            <a:ext cx="2138362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740634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bg1">
                <a:lumMod val="85000"/>
              </a:schemeClr>
            </a:gs>
            <a:gs pos="83000">
              <a:schemeClr val="bg1">
                <a:lumMod val="8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457324" y="365125"/>
            <a:ext cx="711517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457324" y="6356350"/>
            <a:ext cx="2124076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465992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23988" y="407035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1189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49531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2499633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87507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372733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7808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03208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30087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899810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87607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0445052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29011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23008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A6141-DD64-4842-BD2A-06B0BB0ED641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82FF26-E6A1-49F9-AB6A-BF3A18CD66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4674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23988" y="407035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802035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283458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5360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656831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343690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947096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3356467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368585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297067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8862489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665682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051681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7700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A6141-DD64-4842-BD2A-06B0BB0ED641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82FF26-E6A1-49F9-AB6A-BF3A18CD66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15751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6411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3954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04276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5853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2807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/>
            </a:gs>
            <a:gs pos="74000">
              <a:schemeClr val="bg1">
                <a:lumMod val="8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4" y="-109538"/>
            <a:ext cx="5238750" cy="5238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473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0" y="1"/>
            <a:ext cx="13335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28738" cy="1328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391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/>
            </a:gs>
            <a:gs pos="74000">
              <a:schemeClr val="bg1">
                <a:lumMod val="8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4" y="-109538"/>
            <a:ext cx="5238750" cy="5238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488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/>
            </a:gs>
            <a:gs pos="74000">
              <a:schemeClr val="bg1">
                <a:lumMod val="8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4" y="-109538"/>
            <a:ext cx="5238750" cy="5238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709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</a:t>
            </a:r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symboly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046501" y="178487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19:51:17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1882" y="1255059"/>
            <a:ext cx="4024702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C:\Users\Uživatel\AppData\Local\Temp\Temp1_zasilka-HM4IJZIMH293CGSN.zi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2804" y="1264863"/>
            <a:ext cx="3821811" cy="5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organizačně provozní řád RZ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046501" y="178487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19:51:17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C:\Users\Uživatel\AppData\Local\Temp\Temp1_zasilka-HM4IJZIMH293CGSN.zi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8733" y="1255900"/>
            <a:ext cx="3821811" cy="5400000"/>
          </a:xfrm>
          <a:prstGeom prst="rect">
            <a:avLst/>
          </a:prstGeom>
          <a:noFill/>
        </p:spPr>
      </p:pic>
      <p:pic>
        <p:nvPicPr>
          <p:cNvPr id="3" name="Picture 3" descr="C:\Users\Uživatel\AppData\Local\Temp\Temp1_zasilka-HM4IJZIMH293CGSN.zi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2804" y="1264863"/>
            <a:ext cx="3821811" cy="5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organizačně provozní řád RZ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046501" y="178487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19:51:17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C:\Users\Uživatel\AppData\Local\Temp\Temp1_zasilka-HM4IJZIMH293CGSN.zi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8734" y="1264862"/>
            <a:ext cx="3821811" cy="5400000"/>
          </a:xfrm>
          <a:prstGeom prst="rect">
            <a:avLst/>
          </a:prstGeom>
          <a:noFill/>
        </p:spPr>
      </p:pic>
      <p:pic>
        <p:nvPicPr>
          <p:cNvPr id="3" name="Picture 3" descr="C:\Users\Uživatel\AppData\Local\Temp\Temp1_zasilka-HM4IJZIMH293CGSN.zip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2804" y="1264863"/>
            <a:ext cx="3821811" cy="5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toklub České republiky - titulka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utoklub České republiky - titulka" id="{4933A62F-F243-46EF-8E99-E8D33DEBBBD1}" vid="{CBC3F5E1-94A8-4BC1-AAE8-D3A308BE8110}"/>
    </a:ext>
  </a:extLst>
</a:theme>
</file>

<file path=ppt/theme/theme3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</TotalTime>
  <Words>21</Words>
  <Application>Microsoft Office PowerPoint</Application>
  <PresentationFormat>Vlastní</PresentationFormat>
  <Paragraphs>6</Paragraphs>
  <Slides>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Vlastní návrh</vt:lpstr>
      <vt:lpstr>Autoklub České republiky - titulka</vt:lpstr>
      <vt:lpstr>1_Vlastní návrh</vt:lpstr>
      <vt:lpstr>2_Vlastní návrh</vt:lpstr>
      <vt:lpstr>BEZPEČNOSTNÍ PLÁN - symboly</vt:lpstr>
      <vt:lpstr>BEZPEČNOSTNÍ PLÁN - organizačně provozní řád RZ</vt:lpstr>
      <vt:lpstr>BEZPEČNOSTNÍ PLÁN - organizačně provozní řád RZ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Mašková Michaela</dc:creator>
  <cp:lastModifiedBy>Uživatel</cp:lastModifiedBy>
  <cp:revision>84</cp:revision>
  <dcterms:created xsi:type="dcterms:W3CDTF">2015-02-26T09:29:38Z</dcterms:created>
  <dcterms:modified xsi:type="dcterms:W3CDTF">2016-02-18T18:57:52Z</dcterms:modified>
</cp:coreProperties>
</file>