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0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3988" y="407035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7955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1905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559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930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E0A6141-DD64-4842-BD2A-06B0BB0ED641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82FF26-E6A1-49F9-AB6A-BF3A18CD66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3524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7324" y="365125"/>
            <a:ext cx="9896475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7324" y="1825625"/>
            <a:ext cx="989647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57324" y="6356350"/>
            <a:ext cx="2124076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919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188" y="1709738"/>
            <a:ext cx="9847262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00188" y="4589463"/>
            <a:ext cx="984726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500188" y="6356350"/>
            <a:ext cx="2081212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343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1612" y="365125"/>
            <a:ext cx="9882188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1612" y="1825625"/>
            <a:ext cx="454818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471612" y="6356350"/>
            <a:ext cx="2109788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2559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038" y="365125"/>
            <a:ext cx="991235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43038" y="1681163"/>
            <a:ext cx="45545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43038" y="2505075"/>
            <a:ext cx="45545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443038" y="6356350"/>
            <a:ext cx="2138362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6994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038" y="365125"/>
            <a:ext cx="9910762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1443038" y="6356350"/>
            <a:ext cx="2138362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9555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1428750" y="6356350"/>
            <a:ext cx="215265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874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80174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457200"/>
            <a:ext cx="328612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85900" y="2057400"/>
            <a:ext cx="32861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485900" y="6356350"/>
            <a:ext cx="20955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7685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0" y="457200"/>
            <a:ext cx="33432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28750" y="2057400"/>
            <a:ext cx="33432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428750" y="6356350"/>
            <a:ext cx="215265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09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038" y="365125"/>
            <a:ext cx="9910762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43038" y="1825625"/>
            <a:ext cx="9910762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43038" y="6356350"/>
            <a:ext cx="2138362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063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57324" y="365125"/>
            <a:ext cx="711517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57324" y="6356350"/>
            <a:ext cx="2124076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6599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3988" y="407035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1189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9531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9963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87507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72733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7808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320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30087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99810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7607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4505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901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2300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A6141-DD64-4842-BD2A-06B0BB0ED641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82FF26-E6A1-49F9-AB6A-BF3A18CD66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4674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3988" y="407035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203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8345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5360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65683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4369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94709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5646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36858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29706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86248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66568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051681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700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A6141-DD64-4842-BD2A-06B0BB0ED641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82FF26-E6A1-49F9-AB6A-BF3A18CD66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1575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6411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954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276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5853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2807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24" y="-109538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73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1"/>
            <a:ext cx="13335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328738" cy="1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91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24" y="-109538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88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24" y="-109538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09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organizačně provozní řád RZ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13:38:10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živatel\AppData\Local\Temp\Temp1_zasilka-HMJNTA3F8J8K4XIU.zip\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631" y="1270529"/>
            <a:ext cx="4024844" cy="5400000"/>
          </a:xfrm>
          <a:prstGeom prst="rect">
            <a:avLst/>
          </a:prstGeom>
          <a:noFill/>
        </p:spPr>
      </p:pic>
      <p:pic>
        <p:nvPicPr>
          <p:cNvPr id="1027" name="Picture 3" descr="C:\Users\Uživatel\AppData\Local\Temp\Temp1_zasilka-HMJNTA3F8J8K4XIU.zip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9317" y="1267353"/>
            <a:ext cx="3821811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organizačně provozní řád RZ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14:05:54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Uživatel\AppData\Local\Temp\Temp1_zasilka-HMJNTA3F8J8K4XIU.zi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717" y="1267355"/>
            <a:ext cx="3821811" cy="5400000"/>
          </a:xfrm>
          <a:prstGeom prst="rect">
            <a:avLst/>
          </a:prstGeom>
          <a:noFill/>
        </p:spPr>
      </p:pic>
      <p:pic>
        <p:nvPicPr>
          <p:cNvPr id="10243" name="Picture 3" descr="C:\Users\Uživatel\AppData\Local\Temp\Temp1_zasilka-HMJNTA3F8J8K4XIU.zip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9317" y="1267354"/>
            <a:ext cx="3821811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organizačně provozní řád RZ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14:08:10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Uživatel\AppData\Local\Temp\Temp1_zasilka-HMJNTA3F8J8K4XIU.zip\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1718" y="1284288"/>
            <a:ext cx="3821811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organizačně provozní řád RZ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13:38:22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živatel\AppData\Local\Temp\Temp1_zasilka-HMJNTA3F8J8K4XIU.zi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717" y="1267353"/>
            <a:ext cx="3821811" cy="5400000"/>
          </a:xfrm>
          <a:prstGeom prst="rect">
            <a:avLst/>
          </a:prstGeom>
          <a:noFill/>
        </p:spPr>
      </p:pic>
      <p:pic>
        <p:nvPicPr>
          <p:cNvPr id="2051" name="Picture 3" descr="C:\Users\Uživatel\AppData\Local\Temp\Temp1_zasilka-HMJNTA3F8J8K4XIU.zi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9317" y="1267355"/>
            <a:ext cx="3821811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organizačně provozní řád RZ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13:38:22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živatel\AppData\Local\Temp\Temp1_zasilka-HMJNTA3F8J8K4XIU.zi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719" y="1267354"/>
            <a:ext cx="3821811" cy="5400000"/>
          </a:xfrm>
          <a:prstGeom prst="rect">
            <a:avLst/>
          </a:prstGeom>
          <a:noFill/>
        </p:spPr>
      </p:pic>
      <p:pic>
        <p:nvPicPr>
          <p:cNvPr id="3075" name="Picture 3" descr="C:\Users\Uživatel\AppData\Local\Temp\Temp1_zasilka-HMJNTA3F8J8K4XIU.zi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9318" y="1267354"/>
            <a:ext cx="3821811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organizačně provozní řád RZ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13:38:22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živatel\AppData\Local\Temp\Temp1_zasilka-HMJNTA3F8J8K4XIU.zi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717" y="1267354"/>
            <a:ext cx="3821811" cy="5400000"/>
          </a:xfrm>
          <a:prstGeom prst="rect">
            <a:avLst/>
          </a:prstGeom>
          <a:noFill/>
        </p:spPr>
      </p:pic>
      <p:pic>
        <p:nvPicPr>
          <p:cNvPr id="4099" name="Picture 3" descr="C:\Users\Uživatel\AppData\Local\Temp\Temp1_zasilka-HMJNTA3F8J8K4XIU.zi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9318" y="1267354"/>
            <a:ext cx="3821811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organizačně provozní řád RZ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13:38:22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Uživatel\AppData\Local\Temp\Temp1_zasilka-HMJNTA3F8J8K4XIU.zi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717" y="1267355"/>
            <a:ext cx="3821811" cy="5400000"/>
          </a:xfrm>
          <a:prstGeom prst="rect">
            <a:avLst/>
          </a:prstGeom>
          <a:noFill/>
        </p:spPr>
      </p:pic>
      <p:pic>
        <p:nvPicPr>
          <p:cNvPr id="5123" name="Picture 3" descr="C:\Users\Uživatel\AppData\Local\Temp\Temp1_zasilka-HMJNTA3F8J8K4XIU.zi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9317" y="1267353"/>
            <a:ext cx="3821811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organizačně provozní řád RZ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13:38:22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Uživatel\AppData\Local\Temp\Temp1_zasilka-HMJNTA3F8J8K4XIU.zi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717" y="1258888"/>
            <a:ext cx="3821811" cy="5400000"/>
          </a:xfrm>
          <a:prstGeom prst="rect">
            <a:avLst/>
          </a:prstGeom>
          <a:noFill/>
        </p:spPr>
      </p:pic>
      <p:pic>
        <p:nvPicPr>
          <p:cNvPr id="6147" name="Picture 3" descr="C:\Users\Uživatel\AppData\Local\Temp\Temp1_zasilka-HMJNTA3F8J8K4XIU.zip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9318" y="1267354"/>
            <a:ext cx="3821811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organizačně provozní řád RZ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13:38:23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živatel\AppData\Local\Temp\Temp1_zasilka-HMJNTA3F8J8K4XIU.zi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718" y="1267356"/>
            <a:ext cx="3821811" cy="5400000"/>
          </a:xfrm>
          <a:prstGeom prst="rect">
            <a:avLst/>
          </a:prstGeom>
          <a:noFill/>
        </p:spPr>
      </p:pic>
      <p:pic>
        <p:nvPicPr>
          <p:cNvPr id="7171" name="Picture 3" descr="C:\Users\Uživatel\AppData\Local\Temp\Temp1_zasilka-HMJNTA3F8J8K4XIU.zi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7785" y="1267355"/>
            <a:ext cx="3821811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organizačně provozní řád RZ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13:38:23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Uživatel\AppData\Local\Temp\Temp1_zasilka-HMJNTA3F8J8K4XIU.zi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718" y="1267357"/>
            <a:ext cx="3821811" cy="5400000"/>
          </a:xfrm>
          <a:prstGeom prst="rect">
            <a:avLst/>
          </a:prstGeom>
          <a:noFill/>
        </p:spPr>
      </p:pic>
      <p:pic>
        <p:nvPicPr>
          <p:cNvPr id="8195" name="Picture 3" descr="C:\Users\Uživatel\AppData\Local\Temp\Temp1_zasilka-HMJNTA3F8J8K4XIU.zip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9317" y="1267354"/>
            <a:ext cx="3821811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organizačně provozní řád RZ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13:38:23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Uživatel\AppData\Local\Temp\Temp1_zasilka-HMJNTA3F8J8K4XIU.zi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723" y="1267355"/>
            <a:ext cx="3821811" cy="5400000"/>
          </a:xfrm>
          <a:prstGeom prst="rect">
            <a:avLst/>
          </a:prstGeom>
          <a:noFill/>
        </p:spPr>
      </p:pic>
      <p:pic>
        <p:nvPicPr>
          <p:cNvPr id="9219" name="Picture 3" descr="C:\Users\Uživatel\AppData\Local\Temp\Temp1_zasilka-HMJNTA3F8J8K4XIU.zip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9317" y="1267354"/>
            <a:ext cx="3821811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toklub České republiky - titulka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utoklub České republiky - titulka" id="{4933A62F-F243-46EF-8E99-E8D33DEBBBD1}" vid="{CBC3F5E1-94A8-4BC1-AAE8-D3A308BE8110}"/>
    </a:ext>
  </a:extLst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88</Words>
  <Application>Microsoft Office PowerPoint</Application>
  <PresentationFormat>Vlastní</PresentationFormat>
  <Paragraphs>22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Vlastní návrh</vt:lpstr>
      <vt:lpstr>Autoklub České republiky - titulka</vt:lpstr>
      <vt:lpstr>1_Vlastní návrh</vt:lpstr>
      <vt:lpstr>2_Vlastní návrh</vt:lpstr>
      <vt:lpstr>BEZPEČNOSTNÍ PLÁN - organizačně provozní řád RZ</vt:lpstr>
      <vt:lpstr>BEZPEČNOSTNÍ PLÁN - organizačně provozní řád RZ</vt:lpstr>
      <vt:lpstr>BEZPEČNOSTNÍ PLÁN - organizačně provozní řád RZ</vt:lpstr>
      <vt:lpstr>BEZPEČNOSTNÍ PLÁN - organizačně provozní řád RZ</vt:lpstr>
      <vt:lpstr>BEZPEČNOSTNÍ PLÁN - organizačně provozní řád RZ</vt:lpstr>
      <vt:lpstr>BEZPEČNOSTNÍ PLÁN - organizačně provozní řád RZ</vt:lpstr>
      <vt:lpstr>BEZPEČNOSTNÍ PLÁN - organizačně provozní řád RZ</vt:lpstr>
      <vt:lpstr>BEZPEČNOSTNÍ PLÁN - organizačně provozní řád RZ</vt:lpstr>
      <vt:lpstr>BEZPEČNOSTNÍ PLÁN - organizačně provozní řád RZ</vt:lpstr>
      <vt:lpstr>BEZPEČNOSTNÍ PLÁN - organizačně provozní řád RZ</vt:lpstr>
      <vt:lpstr>BEZPEČNOSTNÍ PLÁN - organizačně provozní řád RZ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Mašková Michaela</dc:creator>
  <cp:lastModifiedBy>Uživatel</cp:lastModifiedBy>
  <cp:revision>83</cp:revision>
  <dcterms:created xsi:type="dcterms:W3CDTF">2015-02-26T09:29:38Z</dcterms:created>
  <dcterms:modified xsi:type="dcterms:W3CDTF">2016-02-18T13:09:22Z</dcterms:modified>
</cp:coreProperties>
</file>