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955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90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559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930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52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7324" y="365125"/>
            <a:ext cx="9896475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7324" y="1825625"/>
            <a:ext cx="989647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19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88" y="1709738"/>
            <a:ext cx="9847262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00188" y="4589463"/>
            <a:ext cx="984726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500188" y="6356350"/>
            <a:ext cx="208121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3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1612" y="365125"/>
            <a:ext cx="9882188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1612" y="1825625"/>
            <a:ext cx="45481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71612" y="6356350"/>
            <a:ext cx="2109788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559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235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43038" y="1681163"/>
            <a:ext cx="45545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43038" y="2505075"/>
            <a:ext cx="45545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99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555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874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017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457200"/>
            <a:ext cx="328612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5900" y="2057400"/>
            <a:ext cx="32861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85900" y="6356350"/>
            <a:ext cx="20955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685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0" y="457200"/>
            <a:ext cx="33432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750" y="2057400"/>
            <a:ext cx="33432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428750" y="6356350"/>
            <a:ext cx="215265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09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038" y="365125"/>
            <a:ext cx="9910762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3038" y="1825625"/>
            <a:ext cx="991076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43038" y="6356350"/>
            <a:ext cx="2138362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06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57324" y="365125"/>
            <a:ext cx="711517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57324" y="6356350"/>
            <a:ext cx="2124076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59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18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953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9963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750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273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80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32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0087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981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7607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4505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901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30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67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3988" y="407035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203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8345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36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568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436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4709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5646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685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970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6248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6568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5168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70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A6141-DD64-4842-BD2A-06B0BB0ED641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2FF26-E6A1-49F9-AB6A-BF3A18CD66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575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411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95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27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85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3F293-5762-49A5-BF4E-FBE35262DA35}" type="datetimeFigureOut">
              <a:rPr lang="cs-CZ" smtClean="0"/>
              <a:pPr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D5B77-168E-4B77-B6E6-85C399BBA6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80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7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1"/>
            <a:ext cx="13335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328738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9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8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24" y="-109538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09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14:17:40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942" y="1265528"/>
            <a:ext cx="402470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živatel\AppData\Local\Temp\Temp1_zasilka-HMCW4LCILJNDVGKC.zi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458" y="1260895"/>
            <a:ext cx="3820648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živatel\AppData\Local\Temp\Temp1_zasilka-HMCW4LCILJNDVGKC.zi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53" y="1260490"/>
            <a:ext cx="4070485" cy="5400000"/>
          </a:xfrm>
          <a:prstGeom prst="rect">
            <a:avLst/>
          </a:prstGeom>
          <a:noFill/>
        </p:spPr>
      </p:pic>
      <p:pic>
        <p:nvPicPr>
          <p:cNvPr id="10243" name="Picture 3" descr="C:\Users\Uživatel\AppData\Local\Temp\Temp1_zasilka-HMCW4LCILJNDVGKC.zi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24" y="1260894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živatel\AppData\Local\Temp\Temp1_zasilka-HMCW4LCILJNDVGKC.zi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54" y="1260893"/>
            <a:ext cx="4070485" cy="5400000"/>
          </a:xfrm>
          <a:prstGeom prst="rect">
            <a:avLst/>
          </a:prstGeom>
          <a:noFill/>
        </p:spPr>
      </p:pic>
      <p:pic>
        <p:nvPicPr>
          <p:cNvPr id="11267" name="Picture 3" descr="C:\Users\Uživatel\AppData\Local\Temp\Temp1_zasilka-HMCW4LCILJNDVGKC.zip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25" y="1260489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Uživatel\AppData\Local\Temp\Temp1_zasilka-HMCW4LCILJNDVGKC.zi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069" y="1260894"/>
            <a:ext cx="4070485" cy="5400000"/>
          </a:xfrm>
          <a:prstGeom prst="rect">
            <a:avLst/>
          </a:prstGeom>
          <a:noFill/>
        </p:spPr>
      </p:pic>
      <p:pic>
        <p:nvPicPr>
          <p:cNvPr id="12291" name="Picture 3" descr="C:\Users\Uživatel\AppData\Local\Temp\Temp1_zasilka-HMCW4LCILJNDVGKC.zi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24" y="1260894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14:17:44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Uživatel\AppData\Local\Temp\Temp1_zasilka-HMCW4LCILJNDVGKC.zip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053" y="1260893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živatel\AppData\Local\Temp\Temp1_zasilka-HMCW4LCILJNDVGKC.zi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402" y="1260893"/>
            <a:ext cx="3820648" cy="5400000"/>
          </a:xfrm>
          <a:prstGeom prst="rect">
            <a:avLst/>
          </a:prstGeom>
          <a:noFill/>
        </p:spPr>
      </p:pic>
      <p:pic>
        <p:nvPicPr>
          <p:cNvPr id="2051" name="Picture 3" descr="C:\Users\Uživatel\AppData\Local\Temp\Temp1_zasilka-HMCW4LCILJNDVGKC.zi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458" y="1260893"/>
            <a:ext cx="3820648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živatel\AppData\Local\Temp\Temp1_zasilka-HMCW4LCILJNDVGKC.zi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319" y="1260831"/>
            <a:ext cx="3843739" cy="5400000"/>
          </a:xfrm>
          <a:prstGeom prst="rect">
            <a:avLst/>
          </a:prstGeom>
          <a:noFill/>
        </p:spPr>
      </p:pic>
      <p:pic>
        <p:nvPicPr>
          <p:cNvPr id="3075" name="Picture 3" descr="C:\Users\Uživatel\AppData\Local\Temp\Temp1_zasilka-HMCW4LCILJNDVGKC.zi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458" y="1260893"/>
            <a:ext cx="3820648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397" y="1258215"/>
            <a:ext cx="382056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Uživatel\AppData\Local\Temp\Temp1_zasilka-HMCW4LCILJNDVGKC.zi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458" y="1260893"/>
            <a:ext cx="3820648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živatel\AppData\Local\Temp\Temp1_zasilka-HMCW4LCILJNDVGKC.zi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403" y="1260893"/>
            <a:ext cx="3820648" cy="5400000"/>
          </a:xfrm>
          <a:prstGeom prst="rect">
            <a:avLst/>
          </a:prstGeom>
          <a:noFill/>
        </p:spPr>
      </p:pic>
      <p:pic>
        <p:nvPicPr>
          <p:cNvPr id="3" name="Picture 3" descr="C:\Users\Uživatel\AppData\Local\Temp\Temp1_zasilka-HMCW4LCILJNDVGKC.zi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458" y="1260490"/>
            <a:ext cx="3820648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živatel\AppData\Local\Temp\Temp1_zasilka-HMCW4LCILJNDVGKC.zi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404" y="1260893"/>
            <a:ext cx="3820648" cy="5400000"/>
          </a:xfrm>
          <a:prstGeom prst="rect">
            <a:avLst/>
          </a:prstGeom>
          <a:noFill/>
        </p:spPr>
      </p:pic>
      <p:pic>
        <p:nvPicPr>
          <p:cNvPr id="3" name="Picture 3" descr="C:\Users\Uživatel\AppData\Local\Temp\Temp1_zasilka-HMCW4LCILJNDVGKC.zi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459" y="1260490"/>
            <a:ext cx="3820648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živatel\AppData\Local\Temp\Temp1_zasilka-HMCW4LCILJNDVGKC.zi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52" y="1260894"/>
            <a:ext cx="4070485" cy="5400000"/>
          </a:xfrm>
          <a:prstGeom prst="rect">
            <a:avLst/>
          </a:prstGeom>
          <a:noFill/>
        </p:spPr>
      </p:pic>
      <p:pic>
        <p:nvPicPr>
          <p:cNvPr id="7171" name="Picture 3" descr="C:\Users\Uživatel\AppData\Local\Temp\Temp1_zasilka-HMCW4LCILJNDVGKC.zi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25" y="1275526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živatel\AppData\Local\Temp\Temp1_zasilka-HMCW4LCILJNDVGKC.zi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53" y="1287475"/>
            <a:ext cx="4064439" cy="5400000"/>
          </a:xfrm>
          <a:prstGeom prst="rect">
            <a:avLst/>
          </a:prstGeom>
          <a:noFill/>
        </p:spPr>
      </p:pic>
      <p:pic>
        <p:nvPicPr>
          <p:cNvPr id="8195" name="Picture 3" descr="C:\Users\Uživatel\AppData\Local\Temp\Temp1_zasilka-HMCW4LCILJNDVGKC.zip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786" y="1260894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95425" y="336551"/>
            <a:ext cx="10515600" cy="933450"/>
          </a:xfrm>
        </p:spPr>
        <p:txBody>
          <a:bodyPr/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BEZPEČNOSTNÍ PLÁN - OBECNÁ ČÁST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43301" y="161554"/>
            <a:ext cx="19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E52ECD-575F-475A-871E-766D50206444}" type="datetime9">
              <a:rPr lang="cs-CZ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18.2.2016 14:17:43</a:t>
            </a:fld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Uživatel\AppData\Local\Temp\Temp1_zasilka-HMCW4LCILJNDVGKC.zi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753" y="1260489"/>
            <a:ext cx="4070485" cy="5400000"/>
          </a:xfrm>
          <a:prstGeom prst="rect">
            <a:avLst/>
          </a:prstGeom>
          <a:noFill/>
        </p:spPr>
      </p:pic>
      <p:pic>
        <p:nvPicPr>
          <p:cNvPr id="9219" name="Picture 3" descr="C:\Users\Uživatel\AppData\Local\Temp\Temp1_zasilka-HMCW4LCILJNDVGKC.zi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24" y="1260893"/>
            <a:ext cx="4070485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toklub České republiky - titulk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utoklub České republiky - titulka" id="{4933A62F-F243-46EF-8E99-E8D33DEBBBD1}" vid="{CBC3F5E1-94A8-4BC1-AAE8-D3A308BE8110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78</Words>
  <Application>Microsoft Office PowerPoint</Application>
  <PresentationFormat>Vlastní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Vlastní návrh</vt:lpstr>
      <vt:lpstr>Autoklub České republiky - titulka</vt:lpstr>
      <vt:lpstr>1_Vlastní návrh</vt:lpstr>
      <vt:lpstr>2_Vlastní návrh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  <vt:lpstr>BEZPEČNOSTNÍ PLÁN - OBECNÁ ČÁST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Mašková Michaela</dc:creator>
  <cp:lastModifiedBy>Uživatel</cp:lastModifiedBy>
  <cp:revision>71</cp:revision>
  <dcterms:created xsi:type="dcterms:W3CDTF">2015-02-26T09:29:38Z</dcterms:created>
  <dcterms:modified xsi:type="dcterms:W3CDTF">2016-02-18T13:39:25Z</dcterms:modified>
</cp:coreProperties>
</file>